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8" r:id="rId3"/>
    <p:sldId id="275" r:id="rId4"/>
    <p:sldId id="260" r:id="rId5"/>
    <p:sldId id="276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65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0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83B94-515A-4EF3-B3CD-2EA4129378EF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B741E-B6AC-4FFA-9C4E-B965737FC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2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741E-B6AC-4FFA-9C4E-B965737FC98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C7BBA-C903-41EF-AE94-4D98395FBA36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AC7BBA-C903-41EF-AE94-4D98395FBA36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77FE084-383E-4312-B4F9-66ADB8BC2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120" y="2636912"/>
            <a:ext cx="8450332" cy="1872208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uk-UA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рішення </a:t>
            </a:r>
            <a:r>
              <a:rPr lang="uk-UA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Учнівської обласної ради </a:t>
            </a:r>
            <a:r>
              <a:rPr lang="uk-UA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 </a:t>
            </a:r>
            <a:r>
              <a:rPr lang="uk-UA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реконструкцію прилеглої території Луцького </a:t>
            </a:r>
            <a:r>
              <a:rPr lang="uk-UA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замку»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20688"/>
            <a:ext cx="1656184" cy="188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4463"/>
            <a:ext cx="1944216" cy="2045085"/>
          </a:xfrm>
          <a:prstGeom prst="rect">
            <a:avLst/>
          </a:prstGeom>
        </p:spPr>
      </p:pic>
      <p:pic>
        <p:nvPicPr>
          <p:cNvPr id="17410" name="Picture 2" descr="http://vsviti.com.ua/wp-content/uploads/2015/05/Lutsk_castle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653136"/>
            <a:ext cx="2952328" cy="1966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71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07288" cy="1440160"/>
          </a:xfrm>
        </p:spPr>
        <p:txBody>
          <a:bodyPr>
            <a:normAutofit/>
          </a:bodyPr>
          <a:lstStyle/>
          <a:p>
            <a:r>
              <a:rPr lang="uk-UA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реконструкції</a:t>
            </a:r>
            <a:endParaRPr lang="ru-RU" sz="5400" u="sng" dirty="0"/>
          </a:p>
        </p:txBody>
      </p:sp>
      <p:pic>
        <p:nvPicPr>
          <p:cNvPr id="8193" name="Picture 1" descr="D:\Катя\Фото\Старе місто\XAXjZNDg-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392488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D:\Катя\Фото\Старе місто\TRdzS973ya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320480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35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07288" cy="1224136"/>
          </a:xfrm>
        </p:spPr>
        <p:txBody>
          <a:bodyPr>
            <a:normAutofit/>
          </a:bodyPr>
          <a:lstStyle/>
          <a:p>
            <a:r>
              <a:rPr lang="uk-UA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реконструкції</a:t>
            </a:r>
            <a:endParaRPr lang="ru-RU" sz="5400" u="sng" dirty="0"/>
          </a:p>
        </p:txBody>
      </p:sp>
      <p:pic>
        <p:nvPicPr>
          <p:cNvPr id="7169" name="Picture 1" descr="D:\Катя\Фото\Старе місто\pE9XmPqCp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392488" cy="3418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D:\Катя\Фото\Старе місто\E3V24UViK-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24847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38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1656184"/>
          </a:xfrm>
        </p:spPr>
        <p:txBody>
          <a:bodyPr>
            <a:normAutofit/>
          </a:bodyPr>
          <a:lstStyle/>
          <a:p>
            <a:r>
              <a:rPr lang="uk-UA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реконструкції</a:t>
            </a:r>
            <a:endParaRPr lang="ru-RU" sz="5400" u="sng" dirty="0"/>
          </a:p>
        </p:txBody>
      </p:sp>
      <p:pic>
        <p:nvPicPr>
          <p:cNvPr id="6146" name="Picture 2" descr="D:\Катя\Фото\Старе місто\VujKkKLmDC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D:\Катя\Фото\Старе місто\2AETg9Lsk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70406"/>
            <a:ext cx="3563888" cy="2890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D:\Катя\Фото\Старе місто\yOjl4RvWGk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861048"/>
            <a:ext cx="3240360" cy="2768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90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07288" cy="1440160"/>
          </a:xfrm>
        </p:spPr>
        <p:txBody>
          <a:bodyPr>
            <a:normAutofit/>
          </a:bodyPr>
          <a:lstStyle/>
          <a:p>
            <a:r>
              <a:rPr lang="uk-UA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реконструкції</a:t>
            </a:r>
            <a:endParaRPr lang="ru-RU" sz="5400" u="sng" dirty="0"/>
          </a:p>
        </p:txBody>
      </p:sp>
      <p:pic>
        <p:nvPicPr>
          <p:cNvPr id="5121" name="Picture 1" descr="D:\Катя\Фото\Старе місто\pjwCo473J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320480" cy="358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D:\Катя\Фото\Старе місто\hxeXdefVE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433329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5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1296144"/>
          </a:xfrm>
        </p:spPr>
        <p:txBody>
          <a:bodyPr>
            <a:normAutofit/>
          </a:bodyPr>
          <a:lstStyle/>
          <a:p>
            <a:r>
              <a:rPr lang="uk-UA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реконструкції</a:t>
            </a:r>
            <a:endParaRPr lang="ru-RU" sz="5400" u="sng" dirty="0"/>
          </a:p>
        </p:txBody>
      </p:sp>
      <p:pic>
        <p:nvPicPr>
          <p:cNvPr id="4097" name="Picture 1" descr="D:\Катя\Фото\Старе місто\0Do7jX-hF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247251" cy="3284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hz\Desktop\Проект\Майбутнє\piDFiQvLp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44" y="2204864"/>
            <a:ext cx="441649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10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0112" y="1484784"/>
            <a:ext cx="3563888" cy="4641379"/>
          </a:xfrm>
        </p:spPr>
        <p:txBody>
          <a:bodyPr>
            <a:normAutofit fontScale="25000" lnSpcReduction="20000"/>
          </a:bodyPr>
          <a:lstStyle/>
          <a:p>
            <a:r>
              <a:rPr lang="uk-UA" sz="6400" b="1" smtClean="0">
                <a:solidFill>
                  <a:schemeClr val="tx1"/>
                </a:solidFill>
              </a:rPr>
              <a:t> </a:t>
            </a:r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Площа для масових заходів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Ділянка для гри дітей  (з аніматорами)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Ремісничі майстерні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Головна алея, торгові лавки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Скансен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Територія готелю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Парковка на 100 місць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Зона громадського харчування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Дитяче містечко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Парковка туристичних автобусів на 15 місць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Парковка гольф клубу на  47 місць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Гольф клуб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 Зона прогулянкового відпочинку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 Мотузковий парк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 Зона пікніків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 Спортивна зона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 Зона відпочинку біля води</a:t>
            </a:r>
            <a:endParaRPr lang="ru-RU" sz="6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288" cy="1440160"/>
          </a:xfrm>
        </p:spPr>
        <p:txBody>
          <a:bodyPr>
            <a:normAutofit/>
          </a:bodyPr>
          <a:lstStyle/>
          <a:p>
            <a:r>
              <a:rPr lang="uk-UA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реконструкції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5" name="Picture 1" descr="D:\Катя\Фото\Старе місто\pU4aBvf37U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5724128" cy="460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41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96144"/>
          </a:xfrm>
        </p:spPr>
        <p:txBody>
          <a:bodyPr>
            <a:normAutofit/>
          </a:bodyPr>
          <a:lstStyle/>
          <a:p>
            <a:r>
              <a:rPr lang="uk-UA" sz="6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66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3816424" cy="40144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Замкова площа в </a:t>
            </a:r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минулому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D:\Катя\Фото\Старе місто\HlctT2Aph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842142"/>
            <a:ext cx="4176464" cy="2896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6" name="Picture 2" descr="D:\Катя\Фото\Старе місто\RHWa42b6ob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33598"/>
            <a:ext cx="3885423" cy="2899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8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Замкова площа в </a:t>
            </a:r>
            <a:r>
              <a:rPr lang="uk-UA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минулому</a:t>
            </a:r>
            <a:endParaRPr lang="ru-RU" sz="5400" dirty="0"/>
          </a:p>
        </p:txBody>
      </p:sp>
      <p:pic>
        <p:nvPicPr>
          <p:cNvPr id="3" name="Picture 1" descr="D:\Катя\Фото\Старе місто\tcTQ7eb2AY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464496" cy="3183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hz\Desktop\Проект\Минуле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522514" cy="3018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Сучасний стан замкової площі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D:\Катя\Фото\Старе місто\AGY8XMe2-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99644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 descr="D:\Катя\Фото\Старе місто\3jxWS5nzB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995936" cy="296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55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Autofit/>
          </a:bodyPr>
          <a:lstStyle/>
          <a:p>
            <a:r>
              <a:rPr lang="uk-UA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Сучасний стан замкової площі</a:t>
            </a:r>
            <a:endParaRPr lang="ru-RU" sz="5400"/>
          </a:p>
        </p:txBody>
      </p:sp>
      <p:pic>
        <p:nvPicPr>
          <p:cNvPr id="33796" name="Picture 4" descr="D:\Катя\Фото\Старе місто\0OYkPvuzb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68130"/>
            <a:ext cx="4104456" cy="3555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7" name="Picture 5" descr="D:\Катя\Фото\Старе місто\I6L2L3lVj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3591759" cy="3741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uk-UA" sz="6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Сучасний стан замкової площі</a:t>
            </a:r>
            <a:endParaRPr lang="ru-RU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4322079"/>
            <a:ext cx="58326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D:\Катя\Фото\Старе місто\fLtzzSY3tP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493074" cy="3345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Катя\Фото\Старе місто\Q7YwLkcw0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04964"/>
            <a:ext cx="4464496" cy="334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47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856"/>
            <a:ext cx="8229600" cy="1904975"/>
          </a:xfrm>
        </p:spPr>
        <p:txBody>
          <a:bodyPr>
            <a:normAutofit fontScale="90000"/>
          </a:bodyPr>
          <a:lstStyle/>
          <a:p>
            <a:r>
              <a:rPr lang="uk-UA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Сучасний стан замкової площі</a:t>
            </a:r>
            <a:endParaRPr lang="ru-RU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Катя\Фото\Старе місто\YtOd9xuQC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512501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www.volynnews.com/files/news/2015/09-14/165439/2015030615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4392488" cy="2904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73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011" y="-7194"/>
            <a:ext cx="9001000" cy="1924026"/>
          </a:xfrm>
        </p:spPr>
        <p:txBody>
          <a:bodyPr>
            <a:noAutofit/>
          </a:bodyPr>
          <a:lstStyle/>
          <a:p>
            <a:r>
              <a:rPr lang="uk-UA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Сучасний стан замкової площі</a:t>
            </a:r>
            <a:endParaRPr lang="ru-RU" sz="5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980728"/>
            <a:ext cx="6451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D:\Катя\Фото\Старе місто\8RJ-zrK3Rx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976664" cy="4482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49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288" cy="1584176"/>
          </a:xfrm>
        </p:spPr>
        <p:txBody>
          <a:bodyPr>
            <a:normAutofit/>
          </a:bodyPr>
          <a:lstStyle/>
          <a:p>
            <a:r>
              <a:rPr lang="uk-UA" sz="5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реконструкції</a:t>
            </a:r>
            <a:endParaRPr lang="ru-RU" sz="5400" u="sng" dirty="0"/>
          </a:p>
        </p:txBody>
      </p:sp>
      <p:pic>
        <p:nvPicPr>
          <p:cNvPr id="9217" name="Picture 1" descr="D:\Катя\Фото\Старе місто\cfHVjLSTE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768752" cy="5076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52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616</TotalTime>
  <Words>162</Words>
  <Application>Microsoft Office PowerPoint</Application>
  <PresentationFormat>Экран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Проект рішення Учнівської обласної ради «Про реконструкцію прилеглої території Луцького замку»</vt:lpstr>
      <vt:lpstr>Замкова площа в минулому</vt:lpstr>
      <vt:lpstr>Замкова площа в минулому</vt:lpstr>
      <vt:lpstr>Сучасний стан замкової площі</vt:lpstr>
      <vt:lpstr>Сучасний стан замкової площі</vt:lpstr>
      <vt:lpstr>Сучасний стан замкової площі</vt:lpstr>
      <vt:lpstr>Сучасний стан замкової площі</vt:lpstr>
      <vt:lpstr>Сучасний стан замкової площі</vt:lpstr>
      <vt:lpstr>Проект реконструкції</vt:lpstr>
      <vt:lpstr>Проект реконструкції</vt:lpstr>
      <vt:lpstr>Проект реконструкції</vt:lpstr>
      <vt:lpstr>Проект реконструкції</vt:lpstr>
      <vt:lpstr>Проект реконструкції</vt:lpstr>
      <vt:lpstr>Проект реконструкції</vt:lpstr>
      <vt:lpstr>Проект реконструкції</vt:lpstr>
      <vt:lpstr>Дякую за увагу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розвитку Волинської області від «Молодіжної ліги Волині»</dc:title>
  <dc:creator>SM7</dc:creator>
  <cp:lastModifiedBy>Smal</cp:lastModifiedBy>
  <cp:revision>49</cp:revision>
  <dcterms:created xsi:type="dcterms:W3CDTF">2016-05-17T18:25:30Z</dcterms:created>
  <dcterms:modified xsi:type="dcterms:W3CDTF">2016-05-31T20:31:19Z</dcterms:modified>
</cp:coreProperties>
</file>