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ves\AppData\Local\Microsoft\Windows\Temporary Internet Files\Content.IE5\54I5HWCN\MPj0437247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>
            <a:normAutofit/>
          </a:bodyPr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03.06.2016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200" baseline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692696"/>
            <a:ext cx="5076056" cy="328498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Програма очищення водних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effectLst/>
              </a:rPr>
              <a:t>ресурсів Волинської області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48207"/>
            <a:ext cx="2026568" cy="211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Що потрібно зробити для розвитку водного туризму 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4" y="1919348"/>
            <a:ext cx="9036496" cy="45259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Створення реклами </a:t>
            </a:r>
            <a:endParaRPr lang="uk-UA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uk-UA" sz="2800" b="1" dirty="0"/>
          </a:p>
          <a:p>
            <a:pPr lvl="0">
              <a:buFont typeface="Wingdings" panose="05000000000000000000" pitchFamily="2" charset="2"/>
              <a:buChar char="v"/>
            </a:pPr>
            <a:endParaRPr lang="ru-RU" sz="2800" b="1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800" b="1" dirty="0" smtClean="0"/>
              <a:t>Розробка </a:t>
            </a:r>
            <a:r>
              <a:rPr lang="uk-UA" sz="2800" b="1" dirty="0"/>
              <a:t>маршрутів та їх обґрунтування</a:t>
            </a:r>
            <a:r>
              <a:rPr lang="uk-UA" sz="2800" b="1" dirty="0" smtClean="0"/>
              <a:t>.</a:t>
            </a:r>
            <a:endParaRPr lang="uk-UA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uk-UA" sz="2800" b="1" dirty="0"/>
          </a:p>
          <a:p>
            <a:pPr lvl="0">
              <a:buFont typeface="Wingdings" panose="05000000000000000000" pitchFamily="2" charset="2"/>
              <a:buChar char="v"/>
            </a:pPr>
            <a:endParaRPr lang="ru-RU" sz="2800" b="1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Залучення інвесторів та їх мотивація.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78" y="1470333"/>
            <a:ext cx="2570586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84040"/>
            <a:ext cx="1994520" cy="169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35528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Дякую за увагу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871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59" y="4004948"/>
            <a:ext cx="3810000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417638"/>
          </a:xfrm>
        </p:spPr>
        <p:txBody>
          <a:bodyPr>
            <a:normAutofit fontScale="90000"/>
          </a:bodyPr>
          <a:lstStyle/>
          <a:p>
            <a:r>
              <a:rPr lang="uk-UA" sz="6000" dirty="0" smtClean="0"/>
              <a:t>Сучасний стан</a:t>
            </a:r>
            <a:br>
              <a:rPr lang="uk-UA" sz="6000" dirty="0" smtClean="0"/>
            </a:br>
            <a:r>
              <a:rPr lang="uk-UA" sz="6000" dirty="0" smtClean="0"/>
              <a:t>Р.  </a:t>
            </a:r>
            <a:r>
              <a:rPr lang="uk-UA" sz="6000" dirty="0" err="1" smtClean="0"/>
              <a:t>Луга</a:t>
            </a:r>
            <a:r>
              <a:rPr lang="uk-UA" sz="6000" dirty="0" smtClean="0"/>
              <a:t> 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55" y="1605525"/>
            <a:ext cx="3684333" cy="294746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9973"/>
            <a:ext cx="4374139" cy="5248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442"/>
            <a:ext cx="9144000" cy="1772816"/>
          </a:xfrm>
        </p:spPr>
        <p:txBody>
          <a:bodyPr>
            <a:noAutofit/>
          </a:bodyPr>
          <a:lstStyle/>
          <a:p>
            <a:r>
              <a:rPr lang="uk-UA" sz="6000" dirty="0" smtClean="0"/>
              <a:t>Сучасний стан </a:t>
            </a:r>
            <a:br>
              <a:rPr lang="uk-UA" sz="6000" dirty="0" smtClean="0"/>
            </a:br>
            <a:r>
              <a:rPr lang="uk-UA" sz="6000" dirty="0" smtClean="0"/>
              <a:t>р.  </a:t>
            </a:r>
            <a:r>
              <a:rPr lang="uk-UA" sz="6000" dirty="0" err="1" smtClean="0"/>
              <a:t>Турія</a:t>
            </a:r>
            <a:r>
              <a:rPr lang="uk-UA" sz="6000" dirty="0" smtClean="0"/>
              <a:t> 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8" y="1884586"/>
            <a:ext cx="4340827" cy="43204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802824" cy="4288234"/>
          </a:xfrm>
        </p:spPr>
      </p:pic>
    </p:spTree>
    <p:extLst>
      <p:ext uri="{BB962C8B-B14F-4D97-AF65-F5344CB8AC3E}">
        <p14:creationId xmlns:p14="http://schemas.microsoft.com/office/powerpoint/2010/main" val="9929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4555196" cy="38164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0"/>
            <a:ext cx="9144000" cy="1517030"/>
          </a:xfrm>
        </p:spPr>
        <p:txBody>
          <a:bodyPr>
            <a:noAutofit/>
          </a:bodyPr>
          <a:lstStyle/>
          <a:p>
            <a:r>
              <a:rPr lang="uk-UA" sz="6000" dirty="0" smtClean="0"/>
              <a:t>Сучасний стан </a:t>
            </a:r>
            <a:br>
              <a:rPr lang="uk-UA" sz="6000" dirty="0" smtClean="0"/>
            </a:br>
            <a:r>
              <a:rPr lang="uk-UA" sz="6000" dirty="0" smtClean="0"/>
              <a:t>р. Стир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41460"/>
            <a:ext cx="4824536" cy="3141381"/>
          </a:xfrm>
        </p:spPr>
      </p:pic>
    </p:spTree>
    <p:extLst>
      <p:ext uri="{BB962C8B-B14F-4D97-AF65-F5344CB8AC3E}">
        <p14:creationId xmlns:p14="http://schemas.microsoft.com/office/powerpoint/2010/main" val="16557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16911"/>
            <a:ext cx="4229748" cy="3960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2404"/>
            <a:ext cx="9252520" cy="1567795"/>
          </a:xfrm>
        </p:spPr>
        <p:txBody>
          <a:bodyPr>
            <a:noAutofit/>
          </a:bodyPr>
          <a:lstStyle/>
          <a:p>
            <a:r>
              <a:rPr lang="uk-UA" sz="6000" dirty="0" smtClean="0"/>
              <a:t>Сучасний стан </a:t>
            </a:r>
            <a:br>
              <a:rPr lang="uk-UA" sz="6000" dirty="0" smtClean="0"/>
            </a:br>
            <a:r>
              <a:rPr lang="uk-UA" sz="6000" dirty="0" smtClean="0"/>
              <a:t>р. </a:t>
            </a:r>
            <a:r>
              <a:rPr lang="uk-UA" sz="6000" smtClean="0"/>
              <a:t>Прип’ять</a:t>
            </a:r>
            <a:endParaRPr lang="ru-RU" sz="6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528392" cy="48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600200"/>
          </a:xfrm>
        </p:spPr>
        <p:txBody>
          <a:bodyPr>
            <a:noAutofit/>
          </a:bodyPr>
          <a:lstStyle/>
          <a:p>
            <a:r>
              <a:rPr lang="uk-UA" sz="6000" dirty="0" smtClean="0"/>
              <a:t>Сучасний стан </a:t>
            </a:r>
            <a:br>
              <a:rPr lang="uk-UA" sz="6000" dirty="0" smtClean="0"/>
            </a:br>
            <a:r>
              <a:rPr lang="uk-UA" sz="6000" dirty="0" smtClean="0"/>
              <a:t>о. </a:t>
            </a:r>
            <a:r>
              <a:rPr lang="uk-UA" sz="6000" dirty="0" err="1" smtClean="0"/>
              <a:t>Нечимне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1" y="1772816"/>
            <a:ext cx="8693004" cy="508518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916832"/>
            <a:ext cx="4288473" cy="43490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Саме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озеро - </a:t>
            </a:r>
            <a:r>
              <a:rPr lang="ru-RU" dirty="0" err="1">
                <a:solidFill>
                  <a:schemeClr val="bg1"/>
                </a:solidFill>
              </a:rPr>
              <a:t>тиховоде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вкрите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ряскою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лататтям</a:t>
            </a:r>
            <a:r>
              <a:rPr lang="ru-RU" dirty="0">
                <a:solidFill>
                  <a:schemeClr val="bg1"/>
                </a:solidFill>
              </a:rPr>
              <a:t>, але з чистим плесом </a:t>
            </a:r>
            <a:r>
              <a:rPr lang="ru-RU" dirty="0" err="1">
                <a:solidFill>
                  <a:schemeClr val="bg1"/>
                </a:solidFill>
              </a:rPr>
              <a:t>посередині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Містина</a:t>
            </a:r>
            <a:r>
              <a:rPr lang="ru-RU" dirty="0">
                <a:solidFill>
                  <a:schemeClr val="bg1"/>
                </a:solidFill>
              </a:rPr>
              <a:t> вся дика, </a:t>
            </a:r>
            <a:r>
              <a:rPr lang="ru-RU" dirty="0" err="1">
                <a:solidFill>
                  <a:schemeClr val="bg1"/>
                </a:solidFill>
              </a:rPr>
              <a:t>таємнича</a:t>
            </a:r>
            <a:r>
              <a:rPr lang="ru-RU" dirty="0">
                <a:solidFill>
                  <a:schemeClr val="bg1"/>
                </a:solidFill>
              </a:rPr>
              <a:t>, але не понура, - </a:t>
            </a:r>
            <a:r>
              <a:rPr lang="ru-RU" dirty="0" err="1">
                <a:solidFill>
                  <a:schemeClr val="bg1"/>
                </a:solidFill>
              </a:rPr>
              <a:t>повна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ніжної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задумливої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поліської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краси</a:t>
            </a:r>
            <a:r>
              <a:rPr lang="ru-RU" dirty="0" smtClean="0">
                <a:solidFill>
                  <a:schemeClr val="bg1"/>
                </a:solidFill>
              </a:rPr>
              <a:t>.»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Писала Леся Українка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3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uk-UA" dirty="0" smtClean="0"/>
              <a:t>Після реалізації програми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1" y="1417638"/>
            <a:ext cx="4134379" cy="41716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417638"/>
            <a:ext cx="4129980" cy="4171602"/>
          </a:xfrm>
        </p:spPr>
      </p:pic>
      <p:sp>
        <p:nvSpPr>
          <p:cNvPr id="7" name="TextBox 6"/>
          <p:cNvSpPr txBox="1"/>
          <p:nvPr/>
        </p:nvSpPr>
        <p:spPr>
          <a:xfrm>
            <a:off x="0" y="5805264"/>
            <a:ext cx="4375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Річка </a:t>
            </a:r>
            <a:r>
              <a:rPr lang="uk-UA" sz="3200" dirty="0" err="1" smtClean="0">
                <a:solidFill>
                  <a:schemeClr val="tx2">
                    <a:lumMod val="50000"/>
                  </a:schemeClr>
                </a:solidFill>
              </a:rPr>
              <a:t>Луга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0" y="580526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Річка </a:t>
            </a:r>
            <a:r>
              <a:rPr lang="uk-UA" sz="3200" dirty="0" err="1" smtClean="0"/>
              <a:t>Турія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093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r>
              <a:rPr lang="uk-UA" dirty="0"/>
              <a:t>Після реалізації програми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172272" cy="3816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163888" cy="3816424"/>
          </a:xfrm>
        </p:spPr>
      </p:pic>
      <p:sp>
        <p:nvSpPr>
          <p:cNvPr id="7" name="TextBox 6"/>
          <p:cNvSpPr txBox="1"/>
          <p:nvPr/>
        </p:nvSpPr>
        <p:spPr>
          <a:xfrm>
            <a:off x="179512" y="5796046"/>
            <a:ext cx="39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Річка Стир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6495" y="5796046"/>
            <a:ext cx="434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Річка Прип’ять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301006"/>
          </a:xfrm>
        </p:spPr>
        <p:txBody>
          <a:bodyPr/>
          <a:lstStyle/>
          <a:p>
            <a:r>
              <a:rPr lang="uk-UA" dirty="0"/>
              <a:t>Після реалізації програми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28800"/>
            <a:ext cx="4038600" cy="39604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3960440"/>
          </a:xfrm>
        </p:spPr>
      </p:pic>
      <p:sp>
        <p:nvSpPr>
          <p:cNvPr id="7" name="TextBox 6"/>
          <p:cNvSpPr txBox="1"/>
          <p:nvPr/>
        </p:nvSpPr>
        <p:spPr>
          <a:xfrm>
            <a:off x="179512" y="5589240"/>
            <a:ext cx="850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Озеро </a:t>
            </a:r>
            <a:r>
              <a:rPr lang="uk-UA" sz="3600" dirty="0" err="1" smtClean="0">
                <a:solidFill>
                  <a:schemeClr val="tx2">
                    <a:lumMod val="50000"/>
                  </a:schemeClr>
                </a:solidFill>
              </a:rPr>
              <a:t>Нечимне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Кораблик, плыви!'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'Кораблик, плыви!'</Template>
  <TotalTime>93</TotalTime>
  <Words>97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оформления 'Кораблик, плыви!'</vt:lpstr>
      <vt:lpstr>Програма очищення водних ресурсів Волинської області</vt:lpstr>
      <vt:lpstr>Сучасний стан Р.  Луга </vt:lpstr>
      <vt:lpstr>Сучасний стан  р.  Турія </vt:lpstr>
      <vt:lpstr>Сучасний стан  р. Стир</vt:lpstr>
      <vt:lpstr>Сучасний стан  р. Прип’ять</vt:lpstr>
      <vt:lpstr>Сучасний стан  о. Нечимне</vt:lpstr>
      <vt:lpstr>Після реалізації програми </vt:lpstr>
      <vt:lpstr>Після реалізації програми </vt:lpstr>
      <vt:lpstr>Після реалізації програми </vt:lpstr>
      <vt:lpstr>Що потрібно зробити для розвитку водного туризму ??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кораблик</dc:title>
  <dc:creator>Марина</dc:creator>
  <cp:lastModifiedBy>RePack by Diakov</cp:lastModifiedBy>
  <cp:revision>12</cp:revision>
  <dcterms:created xsi:type="dcterms:W3CDTF">2010-04-15T18:26:10Z</dcterms:created>
  <dcterms:modified xsi:type="dcterms:W3CDTF">2016-06-03T07:59:10Z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TC300085581049</vt:lpwstr>
  </property>
</Properties>
</file>